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A27735-516F-4EDA-BEAF-464C6F73F5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58AD9D-351E-417D-878D-B2F0D45757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BF05983-8D69-464B-ADC8-5DCEC848F77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JetBrainsMono NF Light"/>
              </a:rPr>
              <a:t>Карачаево-Черкессия</a:t>
            </a:r>
            <a:endParaRPr b="0" lang="ru-RU" sz="4400" spc="-1" strike="noStrike">
              <a:solidFill>
                <a:srgbClr val="ffffff"/>
              </a:solidFill>
              <a:latin typeface="JetBrainsMono NF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880000" y="355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000" spc="-1" strike="noStrike">
                <a:solidFill>
                  <a:srgbClr val="ffffff"/>
                </a:solidFill>
                <a:latin typeface="Arial"/>
              </a:rPr>
              <a:t>Презентацию сделали Воронов Егор и Кармаза Вадим из 9Б класса МБОУ СОШ №50</a:t>
            </a:r>
            <a:endParaRPr b="0" lang="ru-RU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Спасибо за внмание!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 следующих слайдах можно увидеть некоторые картинки!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74960" sy="74944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Столица Карачаево-Черкессии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Столица Республики-город Черкесск. Он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расположен на правом берегу реки Кубань.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Его площадь составляет 69,8 кв.км.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Находится в предгорной зоне. Часовой пояс-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московский.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-38520"/>
            <a:ext cx="9071640" cy="147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111111"/>
                </a:solidFill>
                <a:latin typeface="JetBrainsMono NF ExtraBold"/>
              </a:rPr>
              <a:t>О Карачаево-Черкессии кратко:</a:t>
            </a:r>
            <a:endParaRPr b="0" lang="ru-RU" sz="4400" spc="-1" strike="noStrike">
              <a:solidFill>
                <a:srgbClr val="111111"/>
              </a:solidFill>
              <a:latin typeface="JetBrainsMono NF ExtraBold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20000" y="2160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2a6099"/>
                </a:solidFill>
                <a:highlight>
                  <a:srgbClr val="81d41a"/>
                </a:highlight>
                <a:latin typeface="Arial"/>
              </a:rPr>
              <a:t>Республика Карачаево-Черкессия-Республика находящаяся на Европейском Юге России. Это высокогорная республика. Её население равное 434500 человек разнообразно, в ней расположена самая высокая гора в Европе!</a:t>
            </a:r>
            <a:endParaRPr b="0" lang="ru-RU" sz="3000" spc="-1" strike="noStrike">
              <a:solidFill>
                <a:srgbClr val="2a6099"/>
              </a:solidFill>
              <a:highlight>
                <a:srgbClr val="81d41a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Географическое положение Карачаево-Черкессии: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Карачаево-Черкессия расположена предгорьях Северного Кавказа и находится в Европейской части. Включает в себя 10 муниципальных районов-Абазинский, Адыге-Хабальский, Зеленчукский, Ногайский, Карачаевский, Прикубанский, Урупский, Усть Джегутинский, Хабезский и Малокарачаевский. Имеет границу с Грузией и Абхазией на юге. Соседствует с  Краснодарским Краем на западе, и со Ставропольским Краем на севере.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Рельеф Карачаево-Черкесской Республики: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Главной достопримечательностью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Карачаево-Черкесской Республики является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Эльбрус-самая высокая гора в Европе. Её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высота-5600м. Горный рельеф же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колеблется от 400 до 5600м. Высота, на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которой расположены города, равна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примерно 800м.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Климат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Климат Карачаево-Черкесии умеренно тёплый. Зима короткая, лето тёплое, продолжительное и достаточно увлажнённое. Средняя температура января — около −3,2 °C, июля — +20,6 °C. Среднегодовое количество осадков — от 500 до 2000 мм. Республика находится в умеренно-континентальном поясе.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2400" spc="-1" strike="noStrike">
                <a:solidFill>
                  <a:srgbClr val="ffffff"/>
                </a:solidFill>
                <a:highlight>
                  <a:srgbClr val="224b12"/>
                </a:highlight>
                <a:latin typeface="Arial"/>
              </a:rPr>
              <a:t>Природа. Животный и растительный мир Карачаево-Черкесской Республики</a:t>
            </a:r>
            <a:endParaRPr b="0" lang="ru-RU" sz="2400" spc="-1" strike="noStrike">
              <a:solidFill>
                <a:srgbClr val="ffffff"/>
              </a:solidFill>
              <a:highlight>
                <a:srgbClr val="224b12"/>
              </a:highlight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faf46"/>
                </a:solidFill>
                <a:highlight>
                  <a:srgbClr val="224b12"/>
                </a:highlight>
                <a:latin typeface="Arial"/>
              </a:rPr>
              <a:t>В республике выделяются 3 природных зоны: Предгорная равнина, предгорья и горы Кавказа. В этих зонах обитают олень, тур, серна, косуля, кабан, медведь, белка, куница, лисица, андатра, норка, шакал, волк, енотовидная собака, кеклик, улар и другие. А произрастают тут хвойные и твердолитсвенные, мягколиственные деревья, а также кустарники, к примеру рододендрон.</a:t>
            </a:r>
            <a:endParaRPr b="0" lang="ru-RU" sz="2400" spc="-1" strike="noStrike">
              <a:solidFill>
                <a:srgbClr val="3faf46"/>
              </a:solidFill>
              <a:highlight>
                <a:srgbClr val="224b12"/>
              </a:highlight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Население Карачаево-Черкессии. Коренные ремесла.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44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Национальный состав Карачаево-Черкесии разнообразен. Помимо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титульных наций — карачаевцев и черкесов, здесь проживают русские,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армяне, грузины, кабардинцы и представители прочих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национальностей.  По данным переписи населения 2020 года, в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регионе проживают, например, такие народы: карачаевцы (205 578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человек, или 44,376%), русские (127 621 человек, или 27,548%),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черкесы (58 825 человек, или 12,698%), абазины (37 664 человека, или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8,13%), ногайцы (17 368 человек, или 3,749%). Занятия коренных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народов-обработка скотоводческих продуктов-особенно ценится сукно,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 виноградоводство. Также резьба по дереву.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48360" y="313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Интересные факты о Карачаево-Черкесской Республике! Национальные блюда, традиции и праздники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994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500" spc="-1" strike="noStrike">
                <a:solidFill>
                  <a:srgbClr val="ffffff"/>
                </a:solidFill>
                <a:latin typeface="Arial"/>
              </a:rPr>
              <a:t>1. На территории республики жили первобытные люди! 2. На территории Карачаево-Черкессии часто проводят соревнования по вязанию! 3. В республике 5 государственных языков-русский, карачаевский, черкесский, абазинский и ногайский! А теперь о кухне-Хычыны, Бышлак, Айран, Локумы, Щипс-всё это кухня Карачаево-Черкессии! Традиционно жители республики соблюдают обычаи гостеприимства и почитания родного очага. Свадебные традиции очень необычны-Борьба за невесту при переезде в дом жениха. Национальные праздники связаны с памятными датами-День возрождения карачаевского народа, День памяти о боевом содруестве горцев и казаков Кубани  и мнногие другие.</a:t>
            </a:r>
            <a:endParaRPr b="0" lang="ru-RU" sz="2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2025-03-02T22:12:15Z</dcterms:created>
  <dc:creator/>
  <dc:description/>
  <dc:language>ru-RU</dc:language>
  <cp:lastModifiedBy/>
  <dcterms:modified xsi:type="dcterms:W3CDTF">2025-03-02T23:15:38Z</dcterms:modified>
  <cp:revision>8</cp:revision>
  <dc:subject/>
  <dc:title/>
</cp:coreProperties>
</file>